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82" r:id="rId16"/>
    <p:sldId id="284" r:id="rId17"/>
    <p:sldId id="285" r:id="rId18"/>
    <p:sldId id="286" r:id="rId19"/>
    <p:sldId id="287" r:id="rId20"/>
    <p:sldId id="288" r:id="rId21"/>
    <p:sldId id="290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BBDC4-782B-4589-AB5F-AB41169C9489}"/>
              </a:ext>
            </a:extLst>
          </p:cNvPr>
          <p:cNvSpPr txBox="1"/>
          <p:nvPr/>
        </p:nvSpPr>
        <p:spPr>
          <a:xfrm>
            <a:off x="882502" y="928578"/>
            <a:ext cx="1012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УНВОНИ </a:t>
            </a:r>
          </a:p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5CF5D5-8C8E-4B9A-A11F-64D46847787E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3145" y="2722764"/>
            <a:ext cx="2824942" cy="14124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239079-859F-4008-B03B-D3B0F445962C}"/>
              </a:ext>
            </a:extLst>
          </p:cNvPr>
          <p:cNvSpPr txBox="1"/>
          <p:nvPr/>
        </p:nvSpPr>
        <p:spPr>
          <a:xfrm>
            <a:off x="3955055" y="4432717"/>
            <a:ext cx="5827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ширину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шевои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муҳимтарин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унсури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ҳастӣ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бақои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умри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куҳанбунёди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мебошад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даврони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истиқлол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марҳалаи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бунёди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давлатдории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миллӣ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рисолати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миллатсозиву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давлатсозии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худро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рангу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ҷилои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тоза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идома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истодааст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Эмомалӣ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Раҳмон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B16B74-B8BA-4C3F-898D-DA93DA94FEAC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standing at a podium&#10;&#10;Description automatically generated">
            <a:extLst>
              <a:ext uri="{FF2B5EF4-FFF2-40B4-BE49-F238E27FC236}">
                <a16:creationId xmlns:a16="http://schemas.microsoft.com/office/drawing/2014/main" id="{CEB44526-6960-356F-B7EC-A50B09AE7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95" y="3923414"/>
            <a:ext cx="3398138" cy="23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0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27D232-A095-495B-A3C1-77E67390D23E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16A6F-F62D-C1AC-F29A-02AD4201A29E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986FC-523C-821B-C7DC-5578A4DC2260}"/>
              </a:ext>
            </a:extLst>
          </p:cNvPr>
          <p:cNvSpPr txBox="1"/>
          <p:nvPr/>
        </p:nvSpPr>
        <p:spPr>
          <a:xfrm>
            <a:off x="609376" y="2158958"/>
            <a:ext cx="89313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Раис: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Абдурраҳмонова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М.</a:t>
            </a:r>
          </a:p>
          <a:p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Котиб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Солеҳов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</a:t>
            </a: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12:00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халқии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муҳаққиқ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сардабири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маҷаллаи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Шарқ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форсии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ДМТ,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Ваҳҳобзода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Рустам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Афкори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танқидии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Садриддин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Намунаи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12:10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ДДОТ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Садриддин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профессор,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Шарифмурод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Исрофилниё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Корбурди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рамзии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ирфонии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вожаи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ғазале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Мавлоно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12:20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таърихи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ДМТ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Ҳалимова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Сафаргул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Вожаи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дирафш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дурафш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)» дар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Шоҳнома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»-и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Абулқосими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Фирдавсӣ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12:30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амалияи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забоншиносии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ДДОТ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Садриддин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Мирбобоев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Азиз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саҳифаҳои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таърих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FB55A-693D-B4D8-79D1-021713C5577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111419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7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AF3BCD-DC8F-411A-95CE-A379651DDCF1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75990-6C82-0090-7A71-D2E907CDEFA3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BE138-0D80-FDED-A1B5-E24416ECBAF5}"/>
              </a:ext>
            </a:extLst>
          </p:cNvPr>
          <p:cNvSpPr txBox="1"/>
          <p:nvPr/>
        </p:nvSpPr>
        <p:spPr>
          <a:xfrm>
            <a:off x="609375" y="2103526"/>
            <a:ext cx="97905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14:50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МДТ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Донишгоҳи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Хуҷанд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академик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Ғафуров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Пӯлодова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Шоира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сармуаллими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академик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Ғафуров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Бобоева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Иноят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Мулоҳизаҳо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доир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инкишофи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нутқи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муҳассилин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15:00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сардори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шуъбаи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ташкилию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Сафаров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Эраҷ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15:10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Сотим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Улуғзода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Абдуллоева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Гулрухсор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Омилҳои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асосии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косташавии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қабеҳ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гаштани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гуфтор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15:20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Осиё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Аврупои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Мирсаид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Раҳмонов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Таҷлил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бузургдошти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бузургону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ҳомиёни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фахри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давлатдории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мост”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15:30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сармутахассиси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Буриева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Шаҳноза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Муаррификунандаи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фарҳанги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12:40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шуъбаи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Рӯдакии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филология Мирзоев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Сайфиддин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Баррасии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бархе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калимаҳои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суғдӣ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Рӯдакӣ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12:50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ДМТ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Абдураҳмонова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Мастура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Доир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масъалаҳои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сермаъноӣ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синкретизм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ҷумлаҳои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мураккаби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тобеъ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1D791-E112-70D3-3683-2498291665D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103526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802515-BFFC-4B39-8E69-799150979258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E294F-5AED-07D8-BBB6-23FDD612F4B1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0BD7B-DF9D-1F47-3030-67B2E3C19589}"/>
              </a:ext>
            </a:extLst>
          </p:cNvPr>
          <p:cNvSpPr txBox="1"/>
          <p:nvPr/>
        </p:nvSpPr>
        <p:spPr>
          <a:xfrm>
            <a:off x="664979" y="2114543"/>
            <a:ext cx="89313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 БАРГУЗОРИИ КОНФЕРЕНСИЯ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Танаффуси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нисфирӯзӣ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13:00-14:00</a:t>
            </a: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14:00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муовини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сардори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шуъбаи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иттилооти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мураттабсозии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ММҚНПҶТ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Бобоев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Фирӯз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фаъолияти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Маркази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қонунгузории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14:10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сармуаллими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модарии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таҳсилоти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ибтидоӣ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махсуси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МДТ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академик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Ғафуров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Тоҳирова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Мавҷуда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Келдиёрова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Фирӯза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Риоя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қонун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талаботи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14:20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ҳуқуқшиносӣ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ДДМИТ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Мирзоев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Субҳоналӣ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ДБССХ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Ҷураев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Шоҳрух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Баъзе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масъалаҳои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қонунгузории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марбут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он”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14:30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ҳуҷҷатнигории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АИНПҶТ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н.и.ф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Додихудоев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Раҷабалӣ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н.и.ф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ҳуҷҷатнигории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АИНПҶТ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Султонмамадова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Ҷуғрофиёи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густариши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форсӣ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асрҳои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миёна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(бар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мабнои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китоби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ҳастии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-Душанбе, 2016)”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23043-7ED9-EA9B-AA7D-744757E14B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158958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A0D5D1-2B59-47B9-8CBB-D36ADFC15A64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E9F0A-40CA-4096-53A3-184838300D1F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B88B7-DBD7-89F8-C035-AA561F00E625}"/>
              </a:ext>
            </a:extLst>
          </p:cNvPr>
          <p:cNvSpPr txBox="1"/>
          <p:nvPr/>
        </p:nvSpPr>
        <p:spPr>
          <a:xfrm>
            <a:off x="609375" y="2103526"/>
            <a:ext cx="97905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14:40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сармуаллими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МДТ-и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академик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Ғафуров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Ҳусанбоев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Нодир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Мавқеи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вожаҳои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иқтибосии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арабӣ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ташаккули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марбут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бемориҳо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Хазинаи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тибби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қадим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Канзи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шифо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»-и Ҳ.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Зоҳидов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14:50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 и. п.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Давлатшоева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Азиза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сармутахассиси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шуъбаи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танзими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Фарҳодова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Сарвбону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Истиқлол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арҷгузорӣ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15:00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рӯзноманигории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Муассисаи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ДДБ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Хусрав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н.и.ф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Шарипов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Сангимурод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омӯзгори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Муассисаи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ДДБ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Хусрав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муаррифии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15:10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кори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бонкии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МДТ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академик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Ғафуров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шаҳри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Хуҷанд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н.и.и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Қурбонова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Фирӯза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н.и.и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кори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бонкии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МДТ 			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шаҳри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Хуҷанд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Хамидова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Сарвиноз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н.и.и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сармуаллими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кори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бонкии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МДТ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академик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Ғафуров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шаҳри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Хуҷанд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Ҳасанова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Нигора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ганҷинаи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бебаҳои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B48E68-E4CA-07B5-D27E-FE8EF92AD7A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158958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8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775B59-8BED-4ECD-9D0C-559652701594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E6BC0-E256-26E0-7B44-115F2350D987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36ACB-D675-170F-734B-F337D2215F9D}"/>
              </a:ext>
            </a:extLst>
          </p:cNvPr>
          <p:cNvSpPr txBox="1"/>
          <p:nvPr/>
        </p:nvSpPr>
        <p:spPr>
          <a:xfrm>
            <a:off x="609376" y="2434563"/>
            <a:ext cx="9790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15:20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сармутахассиси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шуъбаи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танзими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Фарҳодова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Сарвбону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Корбурди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вандҳои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калимасоз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марбут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чорводорӣ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гӯйиши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Ғорон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15:30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сардори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шуъбаи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танзими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Зулфониён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Раҳим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Раҷабзода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Посдори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вожагони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номгузории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он бошем”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15:40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ДМТ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Солиҳов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Назриддин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мутахассиси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пешбари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шуъбаи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танзими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Маҳмадёрова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Гулҷаҳон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услуби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шеърҳои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лирикии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Муъмин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Қаноат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58AE22-63FD-988A-FDAC-1D3554AA00F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158958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9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9A4FAC-8389-3162-4CC8-1F281872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594332" y="2158958"/>
            <a:ext cx="4465506" cy="44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1222744" y="2604118"/>
            <a:ext cx="89313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БАРГУЗОРИИ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МУЗОКИРА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 ҚАБУЛИ ТАВСИЯНОМА</a:t>
            </a: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Соати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16:00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23D4E-12CB-4C33-8419-500CA0DDA9A9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7429-98BC-9F4F-042E-4E74424E450D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</p:spTree>
    <p:extLst>
      <p:ext uri="{BB962C8B-B14F-4D97-AF65-F5344CB8AC3E}">
        <p14:creationId xmlns:p14="http://schemas.microsoft.com/office/powerpoint/2010/main" val="165160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9A4FAC-8389-3162-4CC8-1F281872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594332" y="2158958"/>
            <a:ext cx="4465506" cy="44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1222744" y="2250565"/>
            <a:ext cx="89313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ТАВСИЯНОМАИ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амалии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ИСТИҚЛОЛ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шаҳри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Душанбе, 4-уми октябри соли 2022)</a:t>
            </a: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амалии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Истиқлол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ташаббуси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31-солагии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Истиқлоли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истиқболи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Ҷашни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гардид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рисолату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таърихии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тоҷикиро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соҳаҳои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гуногуни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иҷтимоӣ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ҷомеаи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миллиамон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гирифта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баҳри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рушду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густариши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дохили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кишвар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берун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 он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мақомоти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идораҳои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дахлдори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чунин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тавсия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менамояд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ҳамкорӣ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Вазорати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маориф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соҳавӣ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пажӯҳишгоҳҳо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донишгоҳу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донишкадаҳои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кишвар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ҳамкориҳоро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густариши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омӯзиши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берун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марзи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кишвар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бародаркишварҳо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хориҷӣ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мустаҳкам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намуда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чунин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масъалаҳоро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ҷиддӣ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роҳ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монад: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23D4E-12CB-4C33-8419-500CA0DDA9A9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7429-98BC-9F4F-042E-4E74424E450D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</p:spTree>
    <p:extLst>
      <p:ext uri="{BB962C8B-B14F-4D97-AF65-F5344CB8AC3E}">
        <p14:creationId xmlns:p14="http://schemas.microsoft.com/office/powerpoint/2010/main" val="237270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9A4FAC-8389-3162-4CC8-1F281872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594332" y="2158958"/>
            <a:ext cx="4465506" cy="44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1222744" y="2250565"/>
            <a:ext cx="89313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санадҳои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меъёрии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пешбинишавандаи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марбут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ворид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масъалаҳои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рушди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ҳамкориҳо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ҷиҳати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хуб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роҳ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омӯзиши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кишварҳои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Осиёи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Марказӣ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таҳким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ҳавзаҳои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фарҳанги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ин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минтақа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мутахассисони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соҳавии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талаботи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бозори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ҷаҳонӣ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рақобатпазир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истилоҳнигорӣ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фарҳангнигорӣ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бахусус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фарҳангнигории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решашиносӣ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забоншиносии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компютерӣ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ҳамкорӣ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Вазорати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маориф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китоби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омӯзишии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аз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рӯйи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дараҷаҳои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омӯзиш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бознигарии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дастурҳои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тибқи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Қоидаҳои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имлои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тарбияи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наврасу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ҷавон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руҳияи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маҳорату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малакаи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муошират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доираи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меъёр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ташвиқу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таблиғи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иқдом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тариқи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ВАО;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зиёд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соатҳои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муассисаҳои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таҳсилоти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кишвар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хусусан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ғайрифилологӣ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ҷиҳати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ташаккул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шууру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зеҳни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хонандагон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омӯзиши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муассисаҳои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ғайритоҷикӣ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муаррифиву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ошноӣ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таъриху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фарҳанги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23D4E-12CB-4C33-8419-500CA0DDA9A9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7429-98BC-9F4F-042E-4E74424E450D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</p:spTree>
    <p:extLst>
      <p:ext uri="{BB962C8B-B14F-4D97-AF65-F5344CB8AC3E}">
        <p14:creationId xmlns:p14="http://schemas.microsoft.com/office/powerpoint/2010/main" val="3292032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9A4FAC-8389-3162-4CC8-1F281872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594332" y="2158958"/>
            <a:ext cx="4465506" cy="44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1222744" y="2250565"/>
            <a:ext cx="89313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Вазорати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хориҷии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ҳамкорӣ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соҳавӣ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пажӯҳишгоҳҳо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донишгоҳу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донишкадаҳои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кишвар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масъалаҳои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зеринро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роҳандозӣ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намояд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омӯзиши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ҷанбаҳои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назариявии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бостонии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мутахассисону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муҳаққиқони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авастоӣ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суғдӣ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бохтарӣ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паҳлавӣ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рушду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тавсеа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ҳудуди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истифодаи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дарназардошти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бумии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муқими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кишварҳои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ҳамсоя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роҳ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ҳамкориҳои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судманд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таваҷҷуҳи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зарурӣ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зоҳир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масъалаҳои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мубрами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забоншиносии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муқоисавии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масоили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вожагузинӣ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таъсис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густариши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тоҷикшиносӣ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муассисаҳои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таҳсилоти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кишварҳои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хориҷӣ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фароҳам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овардани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шароити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мусоид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муассисаҳо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новобаста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шакли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ташкилию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ҷиҳати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омӯзиши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густариши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вусъат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таблиғи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синамо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мусиқӣ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ВАО-и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ҳамчун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муаррификунандаи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фарҳанг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бародаркишварҳои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ҳамсоя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23D4E-12CB-4C33-8419-500CA0DDA9A9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7429-98BC-9F4F-042E-4E74424E450D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</p:spTree>
    <p:extLst>
      <p:ext uri="{BB962C8B-B14F-4D97-AF65-F5344CB8AC3E}">
        <p14:creationId xmlns:p14="http://schemas.microsoft.com/office/powerpoint/2010/main" val="185520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9A4FAC-8389-3162-4CC8-1F281872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594332" y="2158958"/>
            <a:ext cx="4465506" cy="44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1222744" y="2250565"/>
            <a:ext cx="8931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меъёри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хориҷӣ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роҳ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ташвиқ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таблиғи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бачагона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фолклор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филмҳои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тасвирии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ғановатмандтар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сохтани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хазинаи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меъёр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ҳарчи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бештар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таҳқиқ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лаҳҷаву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шеваҳои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ҳисоби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зинда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соҳавӣ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роҳҳои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муодилҷӯйӣ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6)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мавод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ҷумла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лоиҳаи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санадҳои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меъёрии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таҳияшаванда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дастурҳои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соҳавии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ҳамарӯза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воридшаванда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мувофиқа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карда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шаванд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7)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Тавсияномаи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мазкур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дарназардошти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пешниҳоду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таклифҳои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иштирокдорони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муассисаҳои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дахлдори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ватанӣ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иҷро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ирсол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карда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шавад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23D4E-12CB-4C33-8419-500CA0DDA9A9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7429-98BC-9F4F-042E-4E74424E450D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</p:spTree>
    <p:extLst>
      <p:ext uri="{BB962C8B-B14F-4D97-AF65-F5344CB8AC3E}">
        <p14:creationId xmlns:p14="http://schemas.microsoft.com/office/powerpoint/2010/main" val="218888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7A2F0F-1407-4662-87F4-871AFFED7C49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6FD89-3E45-4CD3-BFE9-878E0E9399AE}"/>
              </a:ext>
            </a:extLst>
          </p:cNvPr>
          <p:cNvSpPr txBox="1"/>
          <p:nvPr/>
        </p:nvSpPr>
        <p:spPr>
          <a:xfrm>
            <a:off x="374573" y="1552142"/>
            <a:ext cx="1148820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ДУРУД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ИШТИРОКДОРОНИ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ИЛМИЮ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АМАЛИИ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6E7F7-0515-4D97-A180-0ABB77227AB3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E2578-E246-6D25-B0DB-7C526A7EBA0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4093619" y="1196247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8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9A4FAC-8389-3162-4CC8-1F281872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594332" y="2158958"/>
            <a:ext cx="4465506" cy="44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295904" y="2805694"/>
            <a:ext cx="46357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МАҶАЛЛАИ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ИЛМӢ-ОММАВӢ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23D4E-12CB-4C33-8419-500CA0DDA9A9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7429-98BC-9F4F-042E-4E74424E450D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13" name="Picture 12" descr="Text, chat or text message&#10;&#10;Description automatically generated">
            <a:extLst>
              <a:ext uri="{FF2B5EF4-FFF2-40B4-BE49-F238E27FC236}">
                <a16:creationId xmlns:a16="http://schemas.microsoft.com/office/drawing/2014/main" id="{DDBA3AA0-CC6D-C806-633D-0EF72ACFE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0121" y="2196260"/>
            <a:ext cx="4133538" cy="41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0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9A4FAC-8389-3162-4CC8-1F281872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594332" y="2158958"/>
            <a:ext cx="4465506" cy="44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201755" y="3252493"/>
            <a:ext cx="5144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ИСЛО</a:t>
            </a:r>
            <a:r>
              <a:rPr lang="tg-Cyrl-TJ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ҲНИГОРӢ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БАРНОМАИ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КОМПЮТЕРИИ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САНҶИШИ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ИМЛОИ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23D4E-12CB-4C33-8419-500CA0DDA9A9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7429-98BC-9F4F-042E-4E74424E450D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CC4FB-83EA-EC90-1863-785984CB2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003" y="2360444"/>
            <a:ext cx="4852314" cy="37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DB60039-46ED-BCC8-F605-4BF175CDF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057" y="3565006"/>
            <a:ext cx="4878754" cy="2624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9A4FAC-8389-3162-4CC8-1F281872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594332" y="2158958"/>
            <a:ext cx="4465506" cy="44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201755" y="2476864"/>
            <a:ext cx="5593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Барномаи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интернетии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Рӯбоҳи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ҷилодор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(Firefox)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23D4E-12CB-4C33-8419-500CA0DDA9A9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7429-98BC-9F4F-042E-4E74424E450D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7" name="Picture 6" descr="A picture containing pinwheel, fan, device, vector graphics&#10;&#10;Description automatically generated">
            <a:extLst>
              <a:ext uri="{FF2B5EF4-FFF2-40B4-BE49-F238E27FC236}">
                <a16:creationId xmlns:a16="http://schemas.microsoft.com/office/drawing/2014/main" id="{AD021E7D-C0AB-AD61-2CB7-9BC3F2B5D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229" y="1851432"/>
            <a:ext cx="3549578" cy="36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1754371" y="2583603"/>
            <a:ext cx="766275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 БАРГУЗОРИИ КОНФЕРЕНСИЯ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Масъули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чорабинӣ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Таърихи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баргузорӣ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-уми октябри соли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g-Cyrl-TJ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Сабти номи </a:t>
            </a:r>
            <a:r>
              <a:rPr lang="tg-Cyrl-TJ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меҳмонон</a:t>
            </a:r>
            <a:r>
              <a:rPr lang="tg-Cyrl-TJ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ва </a:t>
            </a:r>
            <a:r>
              <a:rPr lang="tg-Cyrl-TJ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иштирокдорон</a:t>
            </a:r>
            <a:r>
              <a:rPr lang="tg-Cyrl-TJ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tg-Cyrl-TJ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09</a:t>
            </a:r>
            <a:r>
              <a:rPr lang="tg-Cyrl-TJ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00</a:t>
            </a:r>
            <a:r>
              <a:rPr lang="tg-Cyrl-TJ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-09</a:t>
            </a:r>
            <a:r>
              <a:rPr lang="tg-Cyrl-TJ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tg-Cyrl-TJ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Макони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баргузорӣ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шаҳри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Душанбе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A2F0F-1407-4662-87F4-871AFFED7C49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6FD89-3E45-4CD3-BFE9-878E0E9399AE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6E7F7-0515-4D97-A180-0ABB77227AB3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E2578-E246-6D25-B0DB-7C526A7EBA0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133769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7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1286540" y="2682904"/>
            <a:ext cx="89313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10:00	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Сухани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ифтитоҳии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раиси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профессор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Олимҷон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Муҳаммадҷонзода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10:10	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Намояндаи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Дастгоҳи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иҷроияи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10:20	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Саломиён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Муҳаммаддовуд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таҳсилоти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10:30	Назарзода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Сайфиддин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раиси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бахши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илмҳои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забоншиносии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Шурои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ҳамгунсозии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ф, профессор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10:40	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Сухани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табрикотии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намояндаи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Мақомоти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иҷроияи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ҳокимияти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шаҳри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Душанбе</a:t>
            </a:r>
          </a:p>
          <a:p>
            <a:pPr algn="ctr"/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CEE3AC-8EE5-4CCF-BECE-0375E7A3440E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516B7-4AE8-9F0A-102D-264F3407C034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5B1442-770D-E012-D07F-9282276AAE0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594332" y="2095062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609376" y="2250565"/>
            <a:ext cx="97304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10:50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раиси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профессор</a:t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Муҳаммадҷонзода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Пешвои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масъалаҳои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рушди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11:05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узви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вобастаи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профессор Назарзода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Сайфиддин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Таъсири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омилҳои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фарозабонӣ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11:20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узви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вобастаи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Ҳасани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Шоҳкори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11:35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таҳсилоти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профессор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Саломиён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Муҳаммаддовуд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таърих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11:50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Сотим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Улуғзода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профессор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Гулназарзода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Жило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“Рушди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Пешвои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12:05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усули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умумидонишгоҳии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ДМТ  Кабиров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Шаҳбоз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Раванди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ташаккули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балоғат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равонию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мавзунии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таърих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7B578-39CB-4909-A2D7-D0976581E63C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E2790-8DE1-C878-E6C7-2713AC88B394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196D7-A802-02B9-8352-9AA99CB44DD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158958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5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1187303" y="2682904"/>
            <a:ext cx="89313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12:20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профессор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Қосимов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Нақши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Пешвои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рушди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12:35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таърихи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ДМТ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Ҳомидов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Дилмурод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рушди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минтақа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12:50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муосири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ДМТ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Дӯстзода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Ҳамрохон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Пешвои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ҳалли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масъалаҳои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13:10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халқии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муҳаққиқ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шуъбаи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нашриёти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«Адиб»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Муҳтарам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Ҳотам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Таҳқиқи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шеваҳо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ҳамчун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омили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такмили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луғавии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мисоли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санскрит)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691C8-0C67-4E9D-844B-A15F91F153EE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FF319-DCF9-E017-6C2B-B3F0FE1BB502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0767A-B28C-440F-57A0-DC127FE4DBF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158958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3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329609" y="2371516"/>
            <a:ext cx="98351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 БАРГУЗОРИИ КОНФЕРЕНСИЯ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Раис: Назарзода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Сайфиддин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Котиб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Зулфониён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Раҳим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12:00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ДДҲБСТ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Шокиров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Туғрал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Паҳно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гирифтани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Истиқлоли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12:10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Юсуф Абдулло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Баъзе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хусусиятҳои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услуби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манзумаи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“Тибби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Юсуфӣ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12:20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профессор Нуров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Пирмаҳмад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Истилоҳсозӣ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муҳимми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афзунгардонии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вожагони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тоҷикибунёд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12:30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таърихи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ДДОТ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Садриддин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			профессор,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Солеҳов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Шамсиддин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Шинохти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фарогири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12:40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сарходими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фалсафаи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фалсафа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Маҳмадҷонова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Муҳибба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бедории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83584-E031-4225-9C59-CD3010736A88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2DAAC-62D0-2848-B781-98AAC985118F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2A49C-5DEC-AFF4-DE61-F3C816CF61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095062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5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664979" y="2114543"/>
            <a:ext cx="89313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 БАРГУЗОРИИ КОНФЕРЕНСИЯ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Танаффуси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нисфирӯзӣ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13:00 - 14:00</a:t>
            </a: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14:00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ҳуқуқшиносӣ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ДМТ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Мансурӣ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Шодмон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Пешвои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рушди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санадҳои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меъёрии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соҳаи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14:10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муосири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ДМТ  			Абдулазизов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Ваҳҳоб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Баъзе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вижагиҳои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гипотаксиси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ғазалҳои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Ҷалолиддини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Балхӣ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Камоли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Хуҷандӣ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         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14:20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сармуаллими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модарии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таҳсилоти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ибтидоӣ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махсуси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МДТ 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академик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Ғафуров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Қодирова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М. А., 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Тамоюли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глобализатсияи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маориф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нақши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он 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ташаккули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фазои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ягонаи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14:30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ДМТ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Шодиев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Рустам 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	“Этнолингвистика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вазъи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14:40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муовини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раиси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узви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вобастаи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профессор,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Раҳматуллозода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Сахидод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сарходими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Рӯдакӣ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Собирҷонов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Солеҳҷон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Нақши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Пешвои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таҳкими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шукуфоии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75AA0-E874-4697-ADB4-B8F8A90DF3C1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67341-8307-969B-0A36-1F58ADC3BDEE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1A286-059E-BE86-1FED-B68C7B6DA0D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158958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2A9F1-CE30-4649-888E-C512D383760A}"/>
              </a:ext>
            </a:extLst>
          </p:cNvPr>
          <p:cNvSpPr txBox="1"/>
          <p:nvPr/>
        </p:nvSpPr>
        <p:spPr>
          <a:xfrm>
            <a:off x="10058400" y="3923414"/>
            <a:ext cx="22434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 ЗАБОНИ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DA35-E486-42C8-ADFC-B70DDC9BED3C}"/>
              </a:ext>
            </a:extLst>
          </p:cNvPr>
          <p:cNvSpPr txBox="1"/>
          <p:nvPr/>
        </p:nvSpPr>
        <p:spPr>
          <a:xfrm>
            <a:off x="1472610" y="116959"/>
            <a:ext cx="970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 НАЗДИ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 ҶУМҲУРИИ ТОҶИКИСТОН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2BEA13C4-DA1D-4705-9A3F-B0FB378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5" y="116959"/>
            <a:ext cx="815242" cy="8116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0F95A5-B526-4759-A675-5083C877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69" y="116959"/>
            <a:ext cx="932510" cy="8579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9E876-EE1E-482E-B999-7A94BA781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0" y="116959"/>
            <a:ext cx="1623238" cy="811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F7B58-5F6D-42D9-A5C3-F734479BB056}"/>
              </a:ext>
            </a:extLst>
          </p:cNvPr>
          <p:cNvSpPr txBox="1"/>
          <p:nvPr/>
        </p:nvSpPr>
        <p:spPr>
          <a:xfrm>
            <a:off x="609376" y="2250565"/>
            <a:ext cx="89313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БАРГУЗОРИИ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14:50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МДТ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Донишгоҳи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Хуҷанд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академик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Ғафуров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Пӯлодова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Шоира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сармуаллими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таълими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адабиёти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академик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Бобоҷон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Ғафуров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Бобоева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Иноят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Мулоҳизаҳо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доир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инкишофи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нутқи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муҳассилин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15:00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сардори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шуъбаи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ташкилию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Сафаров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Эраҷ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15:10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номзади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дотсенти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ДДЗТ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Сотим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Улуғзода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Абдуллоева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Гулрухсор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Омилҳои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асосии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косташавии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қабеҳ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гаштани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гуфтор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15:20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ходими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калони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илмии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Осиё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Аврупои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Мирсаид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Раҳмонов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дар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Таҷлил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бузургдошти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бузургону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ҳомиёни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фахри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давлатдории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мост”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15:30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Маърузаи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сармутахассиси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истилоҳоти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ҲҶТ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Буриева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Шаҳноза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 			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мавзуи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Муаррификунандаи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фарҳанги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миллати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F21FB-042F-4EB9-910E-6C47FA603E03}"/>
              </a:ext>
            </a:extLst>
          </p:cNvPr>
          <p:cNvSpPr txBox="1"/>
          <p:nvPr/>
        </p:nvSpPr>
        <p:spPr>
          <a:xfrm>
            <a:off x="4423145" y="6191236"/>
            <a:ext cx="280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 202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C7B576-A643-019F-1035-65717B412A04}"/>
              </a:ext>
            </a:extLst>
          </p:cNvPr>
          <p:cNvSpPr txBox="1"/>
          <p:nvPr/>
        </p:nvSpPr>
        <p:spPr>
          <a:xfrm>
            <a:off x="664979" y="1020185"/>
            <a:ext cx="10324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 ИЛМИЮ АМАЛИИ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БАХШИДА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РӮЗИ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ТАҲТИ УНВОНИ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«ЗАБОН ВА ИСТИҚЛОЛ»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C2892-A9CA-BDBF-B0B3-10CC512A881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3863247" y="2095062"/>
            <a:ext cx="4465506" cy="4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988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284</TotalTime>
  <Words>3687</Words>
  <Application>Microsoft Office PowerPoint</Application>
  <PresentationFormat>Widescreen</PresentationFormat>
  <Paragraphs>248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365 Development</dc:creator>
  <cp:lastModifiedBy>EMIRBIT</cp:lastModifiedBy>
  <cp:revision>164</cp:revision>
  <dcterms:created xsi:type="dcterms:W3CDTF">2020-10-02T07:34:32Z</dcterms:created>
  <dcterms:modified xsi:type="dcterms:W3CDTF">2022-10-04T10:13:37Z</dcterms:modified>
</cp:coreProperties>
</file>