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576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Рабстол 2023\ДОК 10042023\Док МО 2022\Док 2022\Рӯзи байналмилалӣ 2022\bann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973" y="4073249"/>
            <a:ext cx="2423603" cy="144692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59DA35-E486-42C8-ADFC-B70DDC9BED3C}"/>
              </a:ext>
            </a:extLst>
          </p:cNvPr>
          <p:cNvSpPr txBox="1"/>
          <p:nvPr/>
        </p:nvSpPr>
        <p:spPr>
          <a:xfrm>
            <a:off x="1472610" y="116959"/>
            <a:ext cx="9707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 ЗАБОН ВА ИСТИЛОҲОТИ НАЗДИ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 ҶУМҲУРИИ ТОҶИКИСТОН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BBDC4-782B-4589-AB5F-AB41169C9489}"/>
              </a:ext>
            </a:extLst>
          </p:cNvPr>
          <p:cNvSpPr txBox="1"/>
          <p:nvPr/>
        </p:nvSpPr>
        <p:spPr>
          <a:xfrm>
            <a:off x="882502" y="1088376"/>
            <a:ext cx="10122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КОНФЕРЕНСИЯИ ИЛМИЮ АМАЛИИ ҶУМҲУРИЯВӢ БАХШИДА БА РӮЗИ БАЙНАЛМИЛАЛИИ ЗАБОНИ МОДАРӢ ТАҲТИ УНВОНИ</a:t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«ИСТИҚЛОЛ, ЗАБОНҲОИ МОДАРӢ ВА АРҶГУЗОРӢ БА ОНҲО»</a:t>
            </a:r>
          </a:p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феврали 202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8" name="Picture 7" descr="A picture containing balloon, flower&#10;&#10;Description automatically generated">
            <a:extLst>
              <a:ext uri="{FF2B5EF4-FFF2-40B4-BE49-F238E27FC236}">
                <a16:creationId xmlns:a16="http://schemas.microsoft.com/office/drawing/2014/main" id="{2BEA13C4-DA1D-4705-9A3F-B0FB37810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755" y="116959"/>
            <a:ext cx="815242" cy="811619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D0F95A5-B526-4759-A675-5083C877CF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0269" y="116959"/>
            <a:ext cx="932510" cy="8579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5CF5D5-8C8E-4B9A-A11F-64D46847787E}"/>
              </a:ext>
            </a:extLst>
          </p:cNvPr>
          <p:cNvSpPr txBox="1"/>
          <p:nvPr/>
        </p:nvSpPr>
        <p:spPr>
          <a:xfrm>
            <a:off x="4525073" y="6458483"/>
            <a:ext cx="2807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 202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239079-859F-4008-B03B-D3B0F445962C}"/>
              </a:ext>
            </a:extLst>
          </p:cNvPr>
          <p:cNvSpPr txBox="1"/>
          <p:nvPr/>
        </p:nvSpPr>
        <p:spPr>
          <a:xfrm>
            <a:off x="2604150" y="3959441"/>
            <a:ext cx="47288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Забони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тоҷикӣ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дар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Осиёи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Марказӣ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дунё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волотарин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меросест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ҳазорсолаҳои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дур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чун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дурдонаҳои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давлати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соҳибистиқлоли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тоҷикон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омада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расидааст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Эмомалӣ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Раҳмон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B16B74-B8BA-4C3F-898D-DA93DA94FEAC}"/>
              </a:ext>
            </a:extLst>
          </p:cNvPr>
          <p:cNvSpPr txBox="1"/>
          <p:nvPr/>
        </p:nvSpPr>
        <p:spPr>
          <a:xfrm>
            <a:off x="9598974" y="2467140"/>
            <a:ext cx="242360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g-Cyrl-TJ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br>
              <a:rPr lang="tg-Cyrl-TJ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g-Cyrl-TJ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ФЕВРАЛ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РӮЗИ БАЙНАЛМИЛАЛИИ ЗАБОНИ МОДАРӢ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 descr="2019-09-08tabriko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87" y="3556498"/>
            <a:ext cx="2196881" cy="15429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6FF23F5-5B4C-62C7-3926-BBD61E1569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7303" y="116959"/>
            <a:ext cx="1683488" cy="8289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9BBDAA5-B69F-6760-C011-A2831EE3EC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9020" y="5373656"/>
            <a:ext cx="982701" cy="100141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2A2CBA-D835-62F1-6B94-9FF8D70A15D9}"/>
              </a:ext>
            </a:extLst>
          </p:cNvPr>
          <p:cNvSpPr txBox="1"/>
          <p:nvPr/>
        </p:nvSpPr>
        <p:spPr>
          <a:xfrm>
            <a:off x="-616688" y="6462943"/>
            <a:ext cx="417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WWW.KUMITAIZABON.TJ</a:t>
            </a:r>
          </a:p>
        </p:txBody>
      </p:sp>
    </p:spTree>
    <p:extLst>
      <p:ext uri="{BB962C8B-B14F-4D97-AF65-F5344CB8AC3E}">
        <p14:creationId xmlns:p14="http://schemas.microsoft.com/office/powerpoint/2010/main" val="167990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Рабстол 2023\ДОК 10042023\Док МО 2022\Док 2022\Рӯзи байналмилалӣ 2022\bann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6375" y="4115263"/>
            <a:ext cx="3297625" cy="19687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59DA35-E486-42C8-ADFC-B70DDC9BED3C}"/>
              </a:ext>
            </a:extLst>
          </p:cNvPr>
          <p:cNvSpPr txBox="1"/>
          <p:nvPr/>
        </p:nvSpPr>
        <p:spPr>
          <a:xfrm>
            <a:off x="1472610" y="116959"/>
            <a:ext cx="9707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 ЗАБОН ВА ИСТИЛОҲОТИ НАЗДИ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 ҶУМҲУРИИ ТОҶИКИСТОН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BBDC4-782B-4589-AB5F-AB41169C9489}"/>
              </a:ext>
            </a:extLst>
          </p:cNvPr>
          <p:cNvSpPr txBox="1"/>
          <p:nvPr/>
        </p:nvSpPr>
        <p:spPr>
          <a:xfrm>
            <a:off x="882502" y="1088376"/>
            <a:ext cx="1012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КОНФЕРЕНСИЯИ ИЛМИЮ АМАЛИИ ҶУМҲУРИЯВӢ БАХШИДА БА РӮЗИ БАЙНАЛМИЛАЛИИ ЗАБОНИ МОДАРӢ ТАҲТИ УНВОНИ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«ИСТИҚЛОЛ, ЗАБОНҲОИ МОДАРӢ ВА АРҶГУЗОРӢ БА ОНҲО»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(17-уми феврали 2026)</a:t>
            </a:r>
          </a:p>
        </p:txBody>
      </p:sp>
      <p:pic>
        <p:nvPicPr>
          <p:cNvPr id="8" name="Picture 7" descr="A picture containing balloon, flower&#10;&#10;Description automatically generated">
            <a:extLst>
              <a:ext uri="{FF2B5EF4-FFF2-40B4-BE49-F238E27FC236}">
                <a16:creationId xmlns:a16="http://schemas.microsoft.com/office/drawing/2014/main" id="{2BEA13C4-DA1D-4705-9A3F-B0FB37810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755" y="116959"/>
            <a:ext cx="815242" cy="811619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D0F95A5-B526-4759-A675-5083C877CF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0269" y="116959"/>
            <a:ext cx="932510" cy="8579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5CF5D5-8C8E-4B9A-A11F-64D46847787E}"/>
              </a:ext>
            </a:extLst>
          </p:cNvPr>
          <p:cNvSpPr txBox="1"/>
          <p:nvPr/>
        </p:nvSpPr>
        <p:spPr>
          <a:xfrm>
            <a:off x="4423145" y="6329735"/>
            <a:ext cx="2807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 2026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9560" y="2120003"/>
            <a:ext cx="88480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	ӮЗИ БАЙНАЛМИЛАЛИИ ЗАБОНИ МОДАРӢ МУБОРАК БОД!</a:t>
            </a:r>
          </a:p>
          <a:p>
            <a:pPr algn="ctr"/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B16B74-B8BA-4C3F-898D-DA93DA94FEAC}"/>
              </a:ext>
            </a:extLst>
          </p:cNvPr>
          <p:cNvSpPr txBox="1"/>
          <p:nvPr/>
        </p:nvSpPr>
        <p:spPr>
          <a:xfrm>
            <a:off x="9119966" y="2821082"/>
            <a:ext cx="24953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g-Cyrl-TJ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b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ФЕВРАЛ</a:t>
            </a: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РӮЗИ БАЙНАЛМИЛАЛИИ ЗАБОНИ МОДАРӢ</a:t>
            </a:r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7BA9E7-D051-4309-FA04-1B9C6DAAB2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303" y="116959"/>
            <a:ext cx="1683488" cy="8289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1F29CE-6B5A-F4D0-4A70-7D40915782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6346" y="5250887"/>
            <a:ext cx="982701" cy="1001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A12620-EE0F-0728-DE04-AB9E0DE35F5E}"/>
              </a:ext>
            </a:extLst>
          </p:cNvPr>
          <p:cNvSpPr txBox="1"/>
          <p:nvPr/>
        </p:nvSpPr>
        <p:spPr>
          <a:xfrm>
            <a:off x="-569738" y="6406970"/>
            <a:ext cx="417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WWW.KUMITAIZABON.TJ</a:t>
            </a:r>
          </a:p>
        </p:txBody>
      </p:sp>
    </p:spTree>
    <p:extLst>
      <p:ext uri="{BB962C8B-B14F-4D97-AF65-F5344CB8AC3E}">
        <p14:creationId xmlns:p14="http://schemas.microsoft.com/office/powerpoint/2010/main" val="295183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59DA35-E486-42C8-ADFC-B70DDC9BED3C}"/>
              </a:ext>
            </a:extLst>
          </p:cNvPr>
          <p:cNvSpPr txBox="1"/>
          <p:nvPr/>
        </p:nvSpPr>
        <p:spPr>
          <a:xfrm>
            <a:off x="1472610" y="116959"/>
            <a:ext cx="9707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 ЗАБОН ВА ИСТИЛОҲОТИ НАЗДИ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 ҶУМҲУРИИ ТОҶИКИСТОН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picture containing balloon, flower&#10;&#10;Description automatically generated">
            <a:extLst>
              <a:ext uri="{FF2B5EF4-FFF2-40B4-BE49-F238E27FC236}">
                <a16:creationId xmlns:a16="http://schemas.microsoft.com/office/drawing/2014/main" id="{2BEA13C4-DA1D-4705-9A3F-B0FB37810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5" y="116959"/>
            <a:ext cx="815242" cy="811619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D0F95A5-B526-4759-A675-5083C877C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0269" y="116959"/>
            <a:ext cx="932510" cy="8579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5CF5D5-8C8E-4B9A-A11F-64D46847787E}"/>
              </a:ext>
            </a:extLst>
          </p:cNvPr>
          <p:cNvSpPr txBox="1"/>
          <p:nvPr/>
        </p:nvSpPr>
        <p:spPr>
          <a:xfrm>
            <a:off x="4423145" y="6329735"/>
            <a:ext cx="2807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 2026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7657" y="2214021"/>
            <a:ext cx="9257740" cy="220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Бахши ифтитоҳӣ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-54038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Раис: Раҳматуллозода Сахидод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-54038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Котиби бахш: Назаров Фатҳиддин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Низоми кор: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Маърузаҳо: то 10 дақиқа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770755" algn="l"/>
              </a:tabLst>
            </a:pPr>
            <a:r>
              <a:rPr lang="tg-Cyrl-TJ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Музокираҳо: то 3 дақиқа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ru-RU" sz="1300" dirty="0">
              <a:latin typeface="Times New Roman Tj" panose="02020603050405020304" pitchFamily="18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BDC1A9-9481-977B-B36D-EFFEA0369235}"/>
              </a:ext>
            </a:extLst>
          </p:cNvPr>
          <p:cNvSpPr txBox="1"/>
          <p:nvPr/>
        </p:nvSpPr>
        <p:spPr>
          <a:xfrm>
            <a:off x="882502" y="1088376"/>
            <a:ext cx="1012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КОНФЕРЕНСИЯИ ИЛМИЮ АМАЛИИ ҶУМҲУРИЯВӢ БАХШИДА БА РӮЗИ БАЙНАЛМИЛАЛИИ ЗАБОНИ МОДАРӢ ТАҲТИ УНВОНИ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«ИСТИҚЛОЛ, ЗАБОНҲОИ МОДАРӢ ВА АРҶГУЗОРӢ БА ОНҲО»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(17-уми феврали 2026)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4801E-52FC-EAE4-F33E-0F017A73903E}"/>
              </a:ext>
            </a:extLst>
          </p:cNvPr>
          <p:cNvSpPr txBox="1"/>
          <p:nvPr/>
        </p:nvSpPr>
        <p:spPr>
          <a:xfrm>
            <a:off x="9119966" y="2821082"/>
            <a:ext cx="24953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g-Cyrl-TJ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b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ФЕВРАЛ</a:t>
            </a: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РӮЗИ БАЙНАЛМИЛАЛИИ ЗАБОНИ МОДАРӢ</a:t>
            </a:r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:\Users\User\Desktop\Рабстол 2023\ДОК 10042023\Док МО 2022\Док 2022\Рӯзи байналмилалӣ 2022\banner.png">
            <a:extLst>
              <a:ext uri="{FF2B5EF4-FFF2-40B4-BE49-F238E27FC236}">
                <a16:creationId xmlns:a16="http://schemas.microsoft.com/office/drawing/2014/main" id="{83133C73-0E9D-A499-CDAA-7C8D15FD7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6375" y="4115263"/>
            <a:ext cx="3297625" cy="19687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346E9E4-3873-1D2A-0622-46A07DCF83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303" y="116959"/>
            <a:ext cx="1683488" cy="8289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7AB6235-D4A4-0FA3-2808-F14A6E02D7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502" y="5202434"/>
            <a:ext cx="982701" cy="100141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739CBE-D2A4-E638-0D62-82B52A46DD1C}"/>
              </a:ext>
            </a:extLst>
          </p:cNvPr>
          <p:cNvSpPr txBox="1"/>
          <p:nvPr/>
        </p:nvSpPr>
        <p:spPr>
          <a:xfrm>
            <a:off x="-616688" y="6371709"/>
            <a:ext cx="417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WWW.KUMITAIZABON.TJ</a:t>
            </a:r>
          </a:p>
        </p:txBody>
      </p:sp>
    </p:spTree>
    <p:extLst>
      <p:ext uri="{BB962C8B-B14F-4D97-AF65-F5344CB8AC3E}">
        <p14:creationId xmlns:p14="http://schemas.microsoft.com/office/powerpoint/2010/main" val="709857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59DA35-E486-42C8-ADFC-B70DDC9BED3C}"/>
              </a:ext>
            </a:extLst>
          </p:cNvPr>
          <p:cNvSpPr txBox="1"/>
          <p:nvPr/>
        </p:nvSpPr>
        <p:spPr>
          <a:xfrm>
            <a:off x="1472610" y="116959"/>
            <a:ext cx="9707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 ЗАБОН ВА ИСТИЛОҲОТИ НАЗДИ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 ҶУМҲУРИИ ТОҶИКИСТОН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picture containing balloon, flower&#10;&#10;Description automatically generated">
            <a:extLst>
              <a:ext uri="{FF2B5EF4-FFF2-40B4-BE49-F238E27FC236}">
                <a16:creationId xmlns:a16="http://schemas.microsoft.com/office/drawing/2014/main" id="{2BEA13C4-DA1D-4705-9A3F-B0FB37810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5" y="116959"/>
            <a:ext cx="815242" cy="811619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D0F95A5-B526-4759-A675-5083C877C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0269" y="116959"/>
            <a:ext cx="932510" cy="8579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5CF5D5-8C8E-4B9A-A11F-64D46847787E}"/>
              </a:ext>
            </a:extLst>
          </p:cNvPr>
          <p:cNvSpPr txBox="1"/>
          <p:nvPr/>
        </p:nvSpPr>
        <p:spPr>
          <a:xfrm>
            <a:off x="4412128" y="6530144"/>
            <a:ext cx="2807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 2026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BDC1A9-9481-977B-B36D-EFFEA0369235}"/>
              </a:ext>
            </a:extLst>
          </p:cNvPr>
          <p:cNvSpPr txBox="1"/>
          <p:nvPr/>
        </p:nvSpPr>
        <p:spPr>
          <a:xfrm>
            <a:off x="882502" y="1088376"/>
            <a:ext cx="1012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КОНФЕРЕНСИЯИ ИЛМИЮ АМАЛИИ ҶУМҲУРИЯВӢ БАХШИДА БА РӮЗИ БАЙНАЛМИЛАЛИИ ЗАБОНИ МОДАРӢ ТАҲТИ УНВОНИ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«ИСТИҚЛОЛ, ЗАБОНҲОИ МОДАРӢ ВА АРҶГУЗОРӢ БА ОНҲО»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(17-уми феврали 2026)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4801E-52FC-EAE4-F33E-0F017A73903E}"/>
              </a:ext>
            </a:extLst>
          </p:cNvPr>
          <p:cNvSpPr txBox="1"/>
          <p:nvPr/>
        </p:nvSpPr>
        <p:spPr>
          <a:xfrm>
            <a:off x="9719154" y="1891640"/>
            <a:ext cx="24953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g-Cyrl-TJ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b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ФЕВРАЛ</a:t>
            </a: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РӮЗИ БАЙНАЛМИЛАЛИИ ЗАБОНИ МОДАРӢ</a:t>
            </a:r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:\Users\User\Desktop\Рабстол 2023\ДОК 10042023\Док МО 2022\Док 2022\Рӯзи байналмилалӣ 2022\banner.png">
            <a:extLst>
              <a:ext uri="{FF2B5EF4-FFF2-40B4-BE49-F238E27FC236}">
                <a16:creationId xmlns:a16="http://schemas.microsoft.com/office/drawing/2014/main" id="{83133C73-0E9D-A499-CDAA-7C8D15FD7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050" y="3083904"/>
            <a:ext cx="2241293" cy="133808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6B46CA-14E3-3187-658A-FB81A494F9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355898"/>
              </p:ext>
            </p:extLst>
          </p:nvPr>
        </p:nvGraphicFramePr>
        <p:xfrm>
          <a:off x="129915" y="1919372"/>
          <a:ext cx="9447272" cy="461076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2192">
                  <a:extLst>
                    <a:ext uri="{9D8B030D-6E8A-4147-A177-3AD203B41FA5}">
                      <a16:colId xmlns:a16="http://schemas.microsoft.com/office/drawing/2014/main" val="572365066"/>
                    </a:ext>
                  </a:extLst>
                </a:gridCol>
                <a:gridCol w="8635080">
                  <a:extLst>
                    <a:ext uri="{9D8B030D-6E8A-4147-A177-3AD203B41FA5}">
                      <a16:colId xmlns:a16="http://schemas.microsoft.com/office/drawing/2014/main" val="2165088235"/>
                    </a:ext>
                  </a:extLst>
                </a:gridCol>
              </a:tblGrid>
              <a:tr h="1388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Вақт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2159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Насабу ном, вазифа, унвон, номи маъруза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2733305286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2159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Сухани табрикотии намояндаи бахши ёрдамчии Президенти Ҷумҳурии Тоҷикистон оид ба масъалаҳои рушди иҷтимоӣ ва робита бо ҷомеа  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1694285254"/>
                  </a:ext>
                </a:extLst>
              </a:tr>
              <a:tr h="433519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Сухани ифтитоҳии раиси Кумитаи забон ва истилоҳоти назди Ҳукумати Ҷумҳурии Тоҷикистон, узви вобастаи АМИТ, доктори илми филология, профессор Сахидод Раҳматуллозода ва маъруза дар мавзуи “Нақши санадҳои меъёрӣ-ҳуқуқӣ дар ташаккули забонҳои модарӣ дар Тоҷикистон”.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2218734945"/>
                  </a:ext>
                </a:extLst>
              </a:tr>
              <a:tr h="287555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Суханронии доктори илми филология, Баротзода Файзиддин – муовини раиси Кумитаи забон ва истилоҳоти назди Ҳукумати Ҷумҳурии Тоҷикистон дар мавзуи “Нақши забон модарӣ дар рушди маънавиёти миллат”.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2057996520"/>
                  </a:ext>
                </a:extLst>
              </a:tr>
              <a:tr h="433519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2159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Суханронии директори муассисаи давлатии “Маркази миллии тарҷума”-и назди Кумитаи забон ва истилоҳоти назди Ҳукумати Ҷумҳурии Тоҷикистон, доктори илми филология, профессор Дӯстзода Ҳамроҳхон дар мавзуи “Тарҷума ва мақоми он дар ҷомеаи муосир”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1653023793"/>
                  </a:ext>
                </a:extLst>
              </a:tr>
              <a:tr h="2875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2159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мудири шуъбаи истилоҳот  ва фарҳангнигории Институти забон ва адабиёти ба номи Рӯдакии АМИТ, д.и.ф., узви вобастаи АМИТ, профессор Назарзода Сайфиддин дар мавзуи “Саҳми устод Шакури дар рушди имтилохшиносии тоҷик”.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2947282991"/>
                  </a:ext>
                </a:extLst>
              </a:tr>
              <a:tr h="433519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Ҳасанзода Абдуҷамол Ашраф – доктори илмҳои филологӣ, профессори кафедраи забони тоҷикии МДТ-и “Донишгоҳи давлатии Хуҷанд ба номи академик Бобоҷон Ғафуров” «Мулоҳизаҳои Пешвои миллат перомуни “дурдонаҳо”-и гӯишӣ».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2837211655"/>
                  </a:ext>
                </a:extLst>
              </a:tr>
              <a:tr h="433519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2159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узви вобастаи АМИТ, доктори илми филология, профессор  Ҳасани Султон  дар мавзуи “Забон ва адаби форсии тоҷикӣ дар Ҳинд аз назари академик Муҳаммади Осимӣ”.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1724582487"/>
                  </a:ext>
                </a:extLst>
              </a:tr>
              <a:tr h="433519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2159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сарходими илмии Институти илмҳои гуманитарии ба номи академик Б.Искандарови АМИТ Назрӣ Офаридаев дар мавзуи “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Дурнамои таҳияи пайкараи электронии забонҳои бадахшонӣ (помирӣ)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”.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491234649"/>
                  </a:ext>
                </a:extLst>
              </a:tr>
              <a:tr h="2875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2159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н.и. ҳуқуқшиносӣ дотсент, сардори шуъбаи ҳуқуқи Палатаи ҳисоби Ҷумҳурии Тоҷикистон Шарифзода Шарифбек Мурод “Нақши Истиқлоли давлатӣ ба рушду нигоҳдошти забони давлатӣ ва аҳаммияти он дар ташаккули ҷомеа”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1450207348"/>
                  </a:ext>
                </a:extLst>
              </a:tr>
              <a:tr h="2940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6717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д.и.ф., профессори МД “Донишкадаи байналмилалии Хуҷанд”-и ДБССТ Кенҷазода Манучеҳра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дотсенти  МДТ «Донишгоҳи давлатии Хуҷанд ба номи академик Б.Ғафуров». Солеҳзода Шоира “Асолати сухан - омили муҳимми рушди фарҳанги миллӣ”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1879765289"/>
                  </a:ext>
                </a:extLst>
              </a:tr>
              <a:tr h="2875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н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.и.ф.,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арходими илмии Институти забон ва адабиёти  ба номи Рӯдакии АМИТ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ru-RU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Мирзоев Сайфиддин. “Муштаракоти  забонҳои яғнобӣ  ва осетинӣ: дар асоси   маводи бархе  аз калимаҳо, ки ба ҳайвоноти  хонагӣ ва ваҳшӣ  иртибот доранд</a:t>
                      </a: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4218518995"/>
                  </a:ext>
                </a:extLst>
              </a:tr>
              <a:tr h="436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r>
                        <a:rPr lang="tg-Cyrl-TJ" sz="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50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Маърузаи доктори илмҳои филологӣ, профессори кафедраи назария ва амалияи забоншиносии Донишгоҳи байналмилалии забонҳои хориҷии Тоҷикистон ба номи Сотим Улуғзода: Қосимов Олимҷон дар мавзуи “Андешаҳои Пешвои миллат, муҳтарам Эмомалӣ Раҳмон перомуни истилоҳи "забони тоҷикӣ" (форсӣ, дарӣ) дар асари бунёдии "Забони миллат - ҳастии миллат".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827117643"/>
                  </a:ext>
                </a:extLst>
              </a:tr>
              <a:tr h="138966">
                <a:tc>
                  <a:txBody>
                    <a:bodyPr/>
                    <a:lstStyle/>
                    <a:p>
                      <a:pPr marL="0" marR="0" indent="9017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r>
                        <a:rPr lang="tg-Cyrl-TJ" sz="800" baseline="300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00</a:t>
                      </a:r>
                      <a:endParaRPr lang="en-US" sz="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/>
                </a:tc>
                <a:tc>
                  <a:txBody>
                    <a:bodyPr/>
                    <a:lstStyle/>
                    <a:p>
                      <a:pPr marL="2159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70755" algn="l"/>
                        </a:tabLst>
                      </a:pPr>
                      <a:r>
                        <a:rPr lang="tg-Cyrl-TJ" sz="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Танаффуси нисфирӯзӣ</a:t>
                      </a:r>
                      <a:endParaRPr lang="en-US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335" marR="27335" marT="0" marB="0" anchor="ctr"/>
                </a:tc>
                <a:extLst>
                  <a:ext uri="{0D108BD9-81ED-4DB2-BD59-A6C34878D82A}">
                    <a16:rowId xmlns:a16="http://schemas.microsoft.com/office/drawing/2014/main" val="675033146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8FE7783-AF43-50CA-582E-7CA0688D9F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303" y="116959"/>
            <a:ext cx="1683488" cy="8289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3AD841-8AA6-D50D-D91E-B399289AF3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75474" y="5085811"/>
            <a:ext cx="982701" cy="10014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8D5EF1A-3BAF-FD40-4388-69756D30EF3B}"/>
              </a:ext>
            </a:extLst>
          </p:cNvPr>
          <p:cNvSpPr txBox="1"/>
          <p:nvPr/>
        </p:nvSpPr>
        <p:spPr>
          <a:xfrm>
            <a:off x="8840971" y="6280978"/>
            <a:ext cx="4178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WWW.KUMITAIZABON.TJ</a:t>
            </a:r>
          </a:p>
        </p:txBody>
      </p:sp>
    </p:spTree>
    <p:extLst>
      <p:ext uri="{BB962C8B-B14F-4D97-AF65-F5344CB8AC3E}">
        <p14:creationId xmlns:p14="http://schemas.microsoft.com/office/powerpoint/2010/main" val="392524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59DA35-E486-42C8-ADFC-B70DDC9BED3C}"/>
              </a:ext>
            </a:extLst>
          </p:cNvPr>
          <p:cNvSpPr txBox="1"/>
          <p:nvPr/>
        </p:nvSpPr>
        <p:spPr>
          <a:xfrm>
            <a:off x="1472610" y="116959"/>
            <a:ext cx="9707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 ЗАБОН ВА ИСТИЛОҲОТИ НАЗДИ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 ҶУМҲУРИИ ТОҶИКИСТОН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picture containing balloon, flower&#10;&#10;Description automatically generated">
            <a:extLst>
              <a:ext uri="{FF2B5EF4-FFF2-40B4-BE49-F238E27FC236}">
                <a16:creationId xmlns:a16="http://schemas.microsoft.com/office/drawing/2014/main" id="{2BEA13C4-DA1D-4705-9A3F-B0FB37810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5" y="116959"/>
            <a:ext cx="815242" cy="811619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D0F95A5-B526-4759-A675-5083C877C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0269" y="116959"/>
            <a:ext cx="932510" cy="8579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5CF5D5-8C8E-4B9A-A11F-64D46847787E}"/>
              </a:ext>
            </a:extLst>
          </p:cNvPr>
          <p:cNvSpPr txBox="1"/>
          <p:nvPr/>
        </p:nvSpPr>
        <p:spPr>
          <a:xfrm>
            <a:off x="4416957" y="6398989"/>
            <a:ext cx="2807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 2026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BDC1A9-9481-977B-B36D-EFFEA0369235}"/>
              </a:ext>
            </a:extLst>
          </p:cNvPr>
          <p:cNvSpPr txBox="1"/>
          <p:nvPr/>
        </p:nvSpPr>
        <p:spPr>
          <a:xfrm>
            <a:off x="882502" y="1088376"/>
            <a:ext cx="1012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КОНФЕРЕНСИЯИ ИЛМИЮ АМАЛИИ ҶУМҲУРИЯВӢ БАХШИДА БА РӮЗИ БАЙНАЛМИЛАЛИИ ЗАБОНИ МОДАРӢ ТАҲТИ УНВОНИ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«ИСТИҚЛОЛ, ЗАБОНҲОИ МОДАРӢ ВА АРҶГУЗОРӢ БА ОНҲО»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(17-уми феврали 2026)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4801E-52FC-EAE4-F33E-0F017A73903E}"/>
              </a:ext>
            </a:extLst>
          </p:cNvPr>
          <p:cNvSpPr txBox="1"/>
          <p:nvPr/>
        </p:nvSpPr>
        <p:spPr>
          <a:xfrm>
            <a:off x="4579415" y="1792382"/>
            <a:ext cx="24953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g-Cyrl-TJ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b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g-Cyrl-TJ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ФЕВРАЛ</a:t>
            </a:r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g-Cyrl-TJ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РӮЗИ БАЙНАЛМИЛАЛИИ ЗАБОНИ МОДАРӢ</a:t>
            </a:r>
            <a:endParaRPr lang="en-US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:\Users\User\Desktop\Рабстол 2023\ДОК 10042023\Док МО 2022\Док 2022\Рӯзи байналмилалӣ 2022\banner.png">
            <a:extLst>
              <a:ext uri="{FF2B5EF4-FFF2-40B4-BE49-F238E27FC236}">
                <a16:creationId xmlns:a16="http://schemas.microsoft.com/office/drawing/2014/main" id="{83133C73-0E9D-A499-CDAA-7C8D15FD7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998" y="3000787"/>
            <a:ext cx="4637800" cy="27688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61CE4D-120C-3ED8-F014-F13D1FB6AB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303" y="116959"/>
            <a:ext cx="1683488" cy="8289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7210DC7-422B-E36D-5419-38A500CD83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057" y="2991109"/>
            <a:ext cx="2087106" cy="212686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59EF7B5-5587-EDB3-A48A-924F082767A5}"/>
              </a:ext>
            </a:extLst>
          </p:cNvPr>
          <p:cNvSpPr txBox="1"/>
          <p:nvPr/>
        </p:nvSpPr>
        <p:spPr>
          <a:xfrm>
            <a:off x="-616688" y="5278072"/>
            <a:ext cx="417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WWW.KUMITAIZABON.TJ</a:t>
            </a:r>
          </a:p>
        </p:txBody>
      </p:sp>
    </p:spTree>
    <p:extLst>
      <p:ext uri="{BB962C8B-B14F-4D97-AF65-F5344CB8AC3E}">
        <p14:creationId xmlns:p14="http://schemas.microsoft.com/office/powerpoint/2010/main" val="262562327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189</TotalTime>
  <Words>798</Words>
  <Application>Microsoft Office PowerPoint</Application>
  <PresentationFormat>Widescreen</PresentationFormat>
  <Paragraphs>139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Century Gothic</vt:lpstr>
      <vt:lpstr>Times New Roman</vt:lpstr>
      <vt:lpstr>Times New Roman Tj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365 Development</dc:creator>
  <cp:lastModifiedBy>THEBEYOND</cp:lastModifiedBy>
  <cp:revision>131</cp:revision>
  <dcterms:created xsi:type="dcterms:W3CDTF">2020-10-02T07:34:32Z</dcterms:created>
  <dcterms:modified xsi:type="dcterms:W3CDTF">2026-02-16T02:49:56Z</dcterms:modified>
</cp:coreProperties>
</file>