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handoutMasterIdLst>
    <p:handoutMasterId r:id="rId10"/>
  </p:handoutMasterIdLst>
  <p:sldIdLst>
    <p:sldId id="259" r:id="rId2"/>
    <p:sldId id="260" r:id="rId3"/>
    <p:sldId id="261" r:id="rId4"/>
    <p:sldId id="263" r:id="rId5"/>
    <p:sldId id="264" r:id="rId6"/>
    <p:sldId id="265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t>11/23/2020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t>11/23/2020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t>11/23/2020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11/23/2020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11/23/2020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11/23/2020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BB0C-CFA8-4A1F-9AAE-D6B32E8256E7}" type="datetime1">
              <a:rPr lang="en-US" smtClean="0"/>
              <a:t>11/23/2020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11/23/2020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11/23/2020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t>11/23/2020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B7EB-0ACD-4247-AA3F-1B0B49109B84}" type="datetime1">
              <a:rPr lang="en-US" smtClean="0"/>
              <a:t>11/23/2020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892" y="67425"/>
            <a:ext cx="10363200" cy="974566"/>
          </a:xfrm>
        </p:spPr>
        <p:txBody>
          <a:bodyPr/>
          <a:lstStyle/>
          <a:p>
            <a:r>
              <a:rPr lang="tg-Cyrl-TJ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</a:t>
            </a:r>
            <a:b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 ҲУКУМАТИ ҶУМҲУРИИ ТОҶИКИСТОН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1292" y="5964865"/>
            <a:ext cx="8534400" cy="715926"/>
          </a:xfrm>
        </p:spPr>
        <p:txBody>
          <a:bodyPr>
            <a:normAutofit/>
          </a:bodyPr>
          <a:lstStyle/>
          <a:p>
            <a:r>
              <a:rPr lang="tg-Cyrl-TJ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</a:t>
            </a:r>
            <a:br>
              <a:rPr lang="tg-Cyrl-TJ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C4B60B-085D-49FA-8FCB-E63D15F46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347" y="139461"/>
            <a:ext cx="1059311" cy="974566"/>
          </a:xfrm>
          <a:prstGeom prst="rect">
            <a:avLst/>
          </a:prstGeom>
        </p:spPr>
      </p:pic>
      <p:pic>
        <p:nvPicPr>
          <p:cNvPr id="7" name="Picture 6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997AD6AA-BF84-4C78-995A-942535B88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2" y="67425"/>
            <a:ext cx="1059311" cy="1054603"/>
          </a:xfrm>
          <a:prstGeom prst="rect">
            <a:avLst/>
          </a:prstGeom>
        </p:spPr>
      </p:pic>
      <p:pic>
        <p:nvPicPr>
          <p:cNvPr id="9" name="Picture 8" descr="Funnel chart&#10;&#10;Description automatically generated">
            <a:extLst>
              <a:ext uri="{FF2B5EF4-FFF2-40B4-BE49-F238E27FC236}">
                <a16:creationId xmlns:a16="http://schemas.microsoft.com/office/drawing/2014/main" id="{53F5A7F3-83F3-42CA-B42A-637E454E6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2" y="2475276"/>
            <a:ext cx="10476190" cy="338095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DB5AF9-87D8-44D1-8A8E-E38529CB0DBB}"/>
              </a:ext>
            </a:extLst>
          </p:cNvPr>
          <p:cNvSpPr txBox="1">
            <a:spLocks/>
          </p:cNvSpPr>
          <p:nvPr/>
        </p:nvSpPr>
        <p:spPr>
          <a:xfrm>
            <a:off x="586588" y="1299484"/>
            <a:ext cx="10916798" cy="91829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  <a:cs typeface="Times New Roman" panose="02020603050405020304" pitchFamily="18" charset="0"/>
              </a:rPr>
              <a:t>МИЗИ МУДАВВАР ДАР МАВЗЎИ</a:t>
            </a:r>
            <a:b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  <a:cs typeface="Times New Roman" panose="02020603050405020304" pitchFamily="18" charset="0"/>
              </a:rPr>
              <a:t>«ПАРЧАМИ ТОЉИКИСТОН – РАМЗИ ВАЊДАТ ВА ЯГОНАГИИ МИЛЛАТ»</a:t>
            </a:r>
            <a:endParaRPr lang="en-US" sz="2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6393" y="237675"/>
            <a:ext cx="8605118" cy="892903"/>
          </a:xfrm>
        </p:spPr>
        <p:txBody>
          <a:bodyPr/>
          <a:lstStyle/>
          <a:p>
            <a:pPr algn="ctr"/>
            <a:r>
              <a:rPr lang="tg-Cyrl-TJ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ПАЁМИ ТАБРИКОТИИ</a:t>
            </a:r>
            <a:br>
              <a:rPr lang="tg-Cyrl-TJ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g-Cyrl-TJ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РАИСИ КУМИТАИ ЗАБОН ВА ИСТИЛОҲОТ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66060" y="1419446"/>
            <a:ext cx="11111023" cy="466237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Њозирини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гиромї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!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  </a:t>
            </a:r>
          </a:p>
          <a:p>
            <a:pPr marL="0" indent="0" algn="just">
              <a:buNone/>
            </a:pP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Њамасола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рўзи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24-уми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ноябр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мувофиќи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Ќонуни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Љумњурии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Тољикистон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«Дар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бораи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рўзњои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ид»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њамчун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Рўзи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Парчами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давлатии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Тољикистон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љашн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гирифта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мешавад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.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Парчами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давлатии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Тољикистон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рамзи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Истиќлолияти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давлатии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Љумњурии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Тољикистон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дўстиву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бародарии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њамаи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миллатњои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он ба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шумор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меравад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. Ин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рамзи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давлатї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шањрвандонро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ба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зиндагии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ором,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сулњу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осоиш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ва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талош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ба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хотири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њаёти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арзанда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рушду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нумўи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њаматарафа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ва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соњибихтиёрию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соњибдавлатї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сафарбар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менамояд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. 23-юми ноябри соли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равон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дар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Кумитаи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забон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ва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истилоњоти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назди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Њукумати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Љумњурии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Тољикистон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ба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ифтихори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ин иди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фархунда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изњори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эњтиром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ва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ќадршиносї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ба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рамзи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давлатии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љумњурї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-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Парчами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Љумњурии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Тољикистон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љаласаи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љашнї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баргузор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гардид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ки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дар он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роњбарият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сардорони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шуъбаю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бахшњо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ва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кормандон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ширкат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варзиданд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. Тавре дар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љаласа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ќайд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гардид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Парчам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дар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баробари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Нишон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ва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суруди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миллї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яке аз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рамзњои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асосї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нишонањои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соњибихтиёрии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давлат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ба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шумор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меравад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.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Бегумон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Парчам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Нишон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ва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Суруди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миллї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рамзњои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асосии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њар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як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давлат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буда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нишонаи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соњибихтиёрї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ва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соњибистиќлолии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њамон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давлату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миллат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мањсуб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мешаванд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.  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Воќеан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парчам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дар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фаъолияти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давлатдорї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, аз он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љумла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дар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гузаронидани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чорабинињои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расмию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ѓайрирасмии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давлатї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фарњангї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варзишї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њамчунин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дар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муносибатњои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байналмилалї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ва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дар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њаёти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њаррўзаи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њар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як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фарди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љомеа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мавќеъ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ва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наќши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хоси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худро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доро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мебошад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.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Аз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фурсати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муносиб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истифода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бурда,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бо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Рўзи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Парчами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давлатии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Тољикистон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кулли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мардуми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кишвари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азизам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ва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њамкасбони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гиромиро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самимона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муборакбод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гуфта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, ба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хонадони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њар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яки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мову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Шумо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фазои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осоишу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мењру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муњаббат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файзу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баракат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ва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ба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диёри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бињиштосои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Тољикистон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сулњу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сафо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ва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гулгулшукуфоии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љовидонаро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таманно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менамоям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  <a:t>.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</a:rPr>
            </a:b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anose="02020603050405020304" pitchFamily="18" charset="-52"/>
            </a:endParaRPr>
          </a:p>
          <a:p>
            <a:pPr marL="0" indent="0" algn="just">
              <a:buNone/>
            </a:pPr>
            <a:r>
              <a:rPr lang="tg-Cyrl-TJ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Раиси Кумита      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О.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Муњаммадҷонзода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52010E1-2B9E-431C-BD4B-1BD8BA499105}"/>
              </a:ext>
            </a:extLst>
          </p:cNvPr>
          <p:cNvSpPr txBox="1">
            <a:spLocks/>
          </p:cNvSpPr>
          <p:nvPr/>
        </p:nvSpPr>
        <p:spPr>
          <a:xfrm>
            <a:off x="4411329" y="6274997"/>
            <a:ext cx="3042094" cy="5564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g-Cyrl-TJ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</a:t>
            </a:r>
            <a:br>
              <a:rPr lang="tg-Cyrl-TJ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Funnel chart&#10;&#10;Description automatically generated">
            <a:extLst>
              <a:ext uri="{FF2B5EF4-FFF2-40B4-BE49-F238E27FC236}">
                <a16:creationId xmlns:a16="http://schemas.microsoft.com/office/drawing/2014/main" id="{333FD10B-66E7-4378-A4CA-4AD5B7DDE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8" y="152420"/>
            <a:ext cx="3030913" cy="97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40488" y="3561907"/>
            <a:ext cx="11111023" cy="2562446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latin typeface="Times New Roman Tj" panose="02020603050405020304" pitchFamily="18" charset="-52"/>
              </a:rPr>
              <a:t>«</a:t>
            </a:r>
            <a:r>
              <a:rPr lang="ru-RU" sz="4800" b="1" dirty="0" err="1">
                <a:latin typeface="Times New Roman Tj" panose="02020603050405020304" pitchFamily="18" charset="-52"/>
              </a:rPr>
              <a:t>Парчамат</a:t>
            </a:r>
            <a:r>
              <a:rPr lang="ru-RU" sz="4800" b="1" dirty="0">
                <a:latin typeface="Times New Roman Tj" panose="02020603050405020304" pitchFamily="18" charset="-52"/>
              </a:rPr>
              <a:t> </a:t>
            </a:r>
            <a:r>
              <a:rPr lang="ru-RU" sz="4800" b="1" dirty="0" err="1">
                <a:latin typeface="Times New Roman Tj" panose="02020603050405020304" pitchFamily="18" charset="-52"/>
              </a:rPr>
              <a:t>поянда</a:t>
            </a:r>
            <a:r>
              <a:rPr lang="ru-RU" sz="4800" b="1" dirty="0">
                <a:latin typeface="Times New Roman Tj" panose="02020603050405020304" pitchFamily="18" charset="-52"/>
              </a:rPr>
              <a:t> бод, </a:t>
            </a:r>
            <a:r>
              <a:rPr lang="ru-RU" sz="4800" b="1" dirty="0" err="1">
                <a:latin typeface="Times New Roman Tj" panose="02020603050405020304" pitchFamily="18" charset="-52"/>
              </a:rPr>
              <a:t>Тољикистон</a:t>
            </a:r>
            <a:r>
              <a:rPr lang="ru-RU" sz="4800" b="1" dirty="0">
                <a:latin typeface="Times New Roman Tj" panose="02020603050405020304" pitchFamily="18" charset="-52"/>
              </a:rPr>
              <a:t>»</a:t>
            </a:r>
            <a:r>
              <a:rPr lang="ru-RU" dirty="0">
                <a:latin typeface="Times New Roman Tj" panose="02020603050405020304" pitchFamily="18" charset="-52"/>
              </a:rPr>
              <a:t> </a:t>
            </a:r>
            <a:endParaRPr lang="en-US" dirty="0">
              <a:latin typeface="Times New Roman Tj" panose="02020603050405020304" pitchFamily="18" charset="-52"/>
            </a:endParaRPr>
          </a:p>
          <a:p>
            <a:pPr marL="0" indent="0" algn="ctr">
              <a:buNone/>
            </a:pPr>
            <a:r>
              <a:rPr lang="ru-RU" sz="3200" dirty="0" err="1">
                <a:latin typeface="Times New Roman Tj" panose="02020603050405020304" pitchFamily="18" charset="-52"/>
              </a:rPr>
              <a:t>Мањмадёрова</a:t>
            </a:r>
            <a:r>
              <a:rPr lang="ru-RU" sz="3200" dirty="0">
                <a:latin typeface="Times New Roman Tj" panose="02020603050405020304" pitchFamily="18" charset="-52"/>
              </a:rPr>
              <a:t> </a:t>
            </a:r>
            <a:r>
              <a:rPr lang="ru-RU" sz="3200" dirty="0" err="1">
                <a:latin typeface="Times New Roman Tj" panose="02020603050405020304" pitchFamily="18" charset="-52"/>
              </a:rPr>
              <a:t>Гулљањон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52010E1-2B9E-431C-BD4B-1BD8BA499105}"/>
              </a:ext>
            </a:extLst>
          </p:cNvPr>
          <p:cNvSpPr txBox="1">
            <a:spLocks/>
          </p:cNvSpPr>
          <p:nvPr/>
        </p:nvSpPr>
        <p:spPr>
          <a:xfrm>
            <a:off x="4411329" y="6274997"/>
            <a:ext cx="3042094" cy="5564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g-Cyrl-TJ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</a:t>
            </a:r>
            <a:br>
              <a:rPr lang="tg-Cyrl-TJ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Funnel chart&#10;&#10;Description automatically generated">
            <a:extLst>
              <a:ext uri="{FF2B5EF4-FFF2-40B4-BE49-F238E27FC236}">
                <a16:creationId xmlns:a16="http://schemas.microsoft.com/office/drawing/2014/main" id="{333FD10B-66E7-4378-A4CA-4AD5B7DDE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18" y="1364532"/>
            <a:ext cx="5655659" cy="1825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C1A4387-050E-466A-91CE-0D3BDE3F9714}"/>
              </a:ext>
            </a:extLst>
          </p:cNvPr>
          <p:cNvSpPr txBox="1">
            <a:spLocks/>
          </p:cNvSpPr>
          <p:nvPr/>
        </p:nvSpPr>
        <p:spPr>
          <a:xfrm>
            <a:off x="2197395" y="88361"/>
            <a:ext cx="7469962" cy="7605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g-Cyrl-TJ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</a:t>
            </a:r>
            <a:b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 ҲУКУМАТИ ҶУМҲУРИИ ТОҶИКИСТОН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59128CBD-06BE-4EA1-8A81-E60D4BA42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86" y="117879"/>
            <a:ext cx="763916" cy="76052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7EE03D2-CAF4-42F6-9158-8F3BC57048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77" y="117879"/>
            <a:ext cx="826653" cy="7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8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40488" y="3561907"/>
            <a:ext cx="11111023" cy="2562446"/>
          </a:xfrm>
          <a:noFill/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b="1" dirty="0">
                <a:latin typeface="Times New Roman Tj" panose="02020603050405020304" pitchFamily="18" charset="-52"/>
              </a:rPr>
              <a:t>«</a:t>
            </a:r>
            <a:r>
              <a:rPr lang="ru-RU" sz="4800" b="1" dirty="0" err="1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Таърихи</a:t>
            </a:r>
            <a:r>
              <a:rPr lang="ru-RU" sz="4800" b="1" dirty="0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пайдоиши</a:t>
            </a:r>
            <a:r>
              <a:rPr lang="ru-RU" sz="4800" b="1" dirty="0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Парчам</a:t>
            </a:r>
            <a:r>
              <a:rPr lang="ru-RU" sz="4800" b="1" dirty="0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4800" b="1" dirty="0" err="1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моњият</a:t>
            </a:r>
            <a:r>
              <a:rPr lang="ru-RU" sz="4800" b="1" dirty="0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ва</a:t>
            </a:r>
            <a:r>
              <a:rPr lang="ru-RU" sz="4800" b="1" dirty="0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наќши</a:t>
            </a:r>
            <a:r>
              <a:rPr lang="ru-RU" sz="4800" b="1" dirty="0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таърихии</a:t>
            </a:r>
            <a:r>
              <a:rPr lang="ru-RU" sz="4800" b="1" dirty="0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 он дар </a:t>
            </a:r>
            <a:r>
              <a:rPr lang="ru-RU" sz="4800" b="1" dirty="0" err="1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давлатдории</a:t>
            </a:r>
            <a:r>
              <a:rPr lang="ru-RU" sz="4800" b="1" dirty="0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тољикон</a:t>
            </a:r>
            <a:r>
              <a:rPr lang="ru-RU" sz="4800" b="1" dirty="0">
                <a:latin typeface="Times New Roman Tj" panose="02020603050405020304" pitchFamily="18" charset="-52"/>
              </a:rPr>
              <a:t>»</a:t>
            </a:r>
            <a:r>
              <a:rPr lang="ru-RU" dirty="0">
                <a:latin typeface="Times New Roman Tj" panose="02020603050405020304" pitchFamily="18" charset="-52"/>
              </a:rPr>
              <a:t> </a:t>
            </a:r>
            <a:endParaRPr lang="en-US" dirty="0">
              <a:latin typeface="Times New Roman Tj" panose="02020603050405020304" pitchFamily="18" charset="-52"/>
            </a:endParaRPr>
          </a:p>
          <a:p>
            <a:pPr marL="0" indent="0" algn="ctr">
              <a:buNone/>
            </a:pPr>
            <a:r>
              <a:rPr lang="ru-RU" sz="3200" dirty="0" err="1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Олимзода</a:t>
            </a:r>
            <a:r>
              <a:rPr lang="ru-RU" sz="3200" dirty="0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Мањмадёр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52010E1-2B9E-431C-BD4B-1BD8BA499105}"/>
              </a:ext>
            </a:extLst>
          </p:cNvPr>
          <p:cNvSpPr txBox="1">
            <a:spLocks/>
          </p:cNvSpPr>
          <p:nvPr/>
        </p:nvSpPr>
        <p:spPr>
          <a:xfrm>
            <a:off x="4411329" y="6274997"/>
            <a:ext cx="3042094" cy="5564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g-Cyrl-TJ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</a:t>
            </a:r>
            <a:br>
              <a:rPr lang="tg-Cyrl-TJ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Funnel chart&#10;&#10;Description automatically generated">
            <a:extLst>
              <a:ext uri="{FF2B5EF4-FFF2-40B4-BE49-F238E27FC236}">
                <a16:creationId xmlns:a16="http://schemas.microsoft.com/office/drawing/2014/main" id="{333FD10B-66E7-4378-A4CA-4AD5B7DDE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18" y="1364532"/>
            <a:ext cx="5655659" cy="1825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C1A4387-050E-466A-91CE-0D3BDE3F9714}"/>
              </a:ext>
            </a:extLst>
          </p:cNvPr>
          <p:cNvSpPr txBox="1">
            <a:spLocks/>
          </p:cNvSpPr>
          <p:nvPr/>
        </p:nvSpPr>
        <p:spPr>
          <a:xfrm>
            <a:off x="2197395" y="88361"/>
            <a:ext cx="7469962" cy="7605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g-Cyrl-TJ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</a:t>
            </a:r>
            <a:b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 ҲУКУМАТИ ҶУМҲУРИИ ТОҶИКИСТОН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59128CBD-06BE-4EA1-8A81-E60D4BA42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86" y="117879"/>
            <a:ext cx="763916" cy="76052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7EE03D2-CAF4-42F6-9158-8F3BC57048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77" y="117879"/>
            <a:ext cx="826653" cy="7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9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40488" y="3561907"/>
            <a:ext cx="11111023" cy="2562446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tg-Cyrl-TJ" sz="4800" b="1" dirty="0"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Парчам – рамзи </a:t>
            </a:r>
            <a:r>
              <a:rPr lang="tg-Cyrl-TJ" sz="4800" b="1" dirty="0" err="1"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Истиќлолият</a:t>
            </a:r>
            <a:r>
              <a:rPr lang="en-US" sz="4800" b="1" dirty="0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dirty="0">
                <a:latin typeface="Times New Roman Tj" panose="02020603050405020304" pitchFamily="18" charset="-52"/>
              </a:rPr>
              <a:t> </a:t>
            </a:r>
            <a:endParaRPr lang="en-US" dirty="0">
              <a:latin typeface="Times New Roman Tj" panose="02020603050405020304" pitchFamily="18" charset="-52"/>
            </a:endParaRPr>
          </a:p>
          <a:p>
            <a:pPr marL="0" indent="0" algn="ctr">
              <a:buNone/>
            </a:pPr>
            <a:r>
              <a:rPr lang="ru-RU" sz="3200" dirty="0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Абдулов Љ</a:t>
            </a:r>
            <a:r>
              <a:rPr lang="tg-Cyrl-TJ" sz="3200" dirty="0" err="1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амолиддин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52010E1-2B9E-431C-BD4B-1BD8BA499105}"/>
              </a:ext>
            </a:extLst>
          </p:cNvPr>
          <p:cNvSpPr txBox="1">
            <a:spLocks/>
          </p:cNvSpPr>
          <p:nvPr/>
        </p:nvSpPr>
        <p:spPr>
          <a:xfrm>
            <a:off x="4411329" y="6274997"/>
            <a:ext cx="3042094" cy="5564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g-Cyrl-TJ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</a:t>
            </a:r>
            <a:br>
              <a:rPr lang="tg-Cyrl-TJ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Funnel chart&#10;&#10;Description automatically generated">
            <a:extLst>
              <a:ext uri="{FF2B5EF4-FFF2-40B4-BE49-F238E27FC236}">
                <a16:creationId xmlns:a16="http://schemas.microsoft.com/office/drawing/2014/main" id="{333FD10B-66E7-4378-A4CA-4AD5B7DDE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18" y="1364532"/>
            <a:ext cx="5655659" cy="1825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C1A4387-050E-466A-91CE-0D3BDE3F9714}"/>
              </a:ext>
            </a:extLst>
          </p:cNvPr>
          <p:cNvSpPr txBox="1">
            <a:spLocks/>
          </p:cNvSpPr>
          <p:nvPr/>
        </p:nvSpPr>
        <p:spPr>
          <a:xfrm>
            <a:off x="2197395" y="88361"/>
            <a:ext cx="7469962" cy="7605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g-Cyrl-TJ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</a:t>
            </a:r>
            <a:b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 ҲУКУМАТИ ҶУМҲУРИИ ТОҶИКИСТОН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59128CBD-06BE-4EA1-8A81-E60D4BA42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86" y="117879"/>
            <a:ext cx="763916" cy="76052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7EE03D2-CAF4-42F6-9158-8F3BC57048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77" y="117879"/>
            <a:ext cx="826653" cy="7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7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40488" y="3561907"/>
            <a:ext cx="11111023" cy="2562446"/>
          </a:xfrm>
          <a:noFill/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b="1" dirty="0"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4800" b="1" dirty="0" err="1"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Парчами</a:t>
            </a:r>
            <a:r>
              <a:rPr lang="ru-RU" sz="4800" b="1" dirty="0"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Тољикистон</a:t>
            </a:r>
            <a:r>
              <a:rPr lang="ru-RU" sz="4800" b="1" dirty="0"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4800" b="1" dirty="0" err="1"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рамзи</a:t>
            </a:r>
            <a:r>
              <a:rPr lang="ru-RU" sz="4800" b="1" dirty="0"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вањдат</a:t>
            </a:r>
            <a:r>
              <a:rPr lang="ru-RU" sz="4800" b="1" dirty="0"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ва</a:t>
            </a:r>
            <a:r>
              <a:rPr lang="ru-RU" sz="4800" b="1" dirty="0"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ягонагии</a:t>
            </a:r>
            <a:r>
              <a:rPr lang="ru-RU" sz="4800" b="1" dirty="0"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миллат</a:t>
            </a:r>
            <a:r>
              <a:rPr lang="ru-RU" sz="4800" b="1" dirty="0"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br>
              <a:rPr lang="en-US" sz="4800" dirty="0"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4800" dirty="0">
              <a:latin typeface="Times New Roman Tj" panose="02020603050405020304" pitchFamily="18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200" dirty="0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О. </a:t>
            </a:r>
            <a:r>
              <a:rPr lang="ru-RU" sz="3200" dirty="0" err="1">
                <a:solidFill>
                  <a:srgbClr val="000000"/>
                </a:solidFill>
                <a:latin typeface="Times New Roman Tj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Муњаммадҷонзода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52010E1-2B9E-431C-BD4B-1BD8BA499105}"/>
              </a:ext>
            </a:extLst>
          </p:cNvPr>
          <p:cNvSpPr txBox="1">
            <a:spLocks/>
          </p:cNvSpPr>
          <p:nvPr/>
        </p:nvSpPr>
        <p:spPr>
          <a:xfrm>
            <a:off x="4411329" y="6274997"/>
            <a:ext cx="3042094" cy="5564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g-Cyrl-TJ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</a:t>
            </a:r>
            <a:br>
              <a:rPr lang="tg-Cyrl-TJ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Funnel chart&#10;&#10;Description automatically generated">
            <a:extLst>
              <a:ext uri="{FF2B5EF4-FFF2-40B4-BE49-F238E27FC236}">
                <a16:creationId xmlns:a16="http://schemas.microsoft.com/office/drawing/2014/main" id="{333FD10B-66E7-4378-A4CA-4AD5B7DDE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18" y="1364532"/>
            <a:ext cx="5655659" cy="1825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C1A4387-050E-466A-91CE-0D3BDE3F9714}"/>
              </a:ext>
            </a:extLst>
          </p:cNvPr>
          <p:cNvSpPr txBox="1">
            <a:spLocks/>
          </p:cNvSpPr>
          <p:nvPr/>
        </p:nvSpPr>
        <p:spPr>
          <a:xfrm>
            <a:off x="2197395" y="88361"/>
            <a:ext cx="7469962" cy="7605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g-Cyrl-TJ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</a:t>
            </a:r>
            <a:b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 ҲУКУМАТИ ҶУМҲУРИИ ТОҶИКИСТОН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59128CBD-06BE-4EA1-8A81-E60D4BA42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86" y="117879"/>
            <a:ext cx="763916" cy="76052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7EE03D2-CAF4-42F6-9158-8F3BC57048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77" y="117879"/>
            <a:ext cx="826653" cy="7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40488" y="3189767"/>
            <a:ext cx="11111023" cy="2934586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g-Cyrl-TJ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tg-Cyrl-TJ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ТАШАККУР!!!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52010E1-2B9E-431C-BD4B-1BD8BA499105}"/>
              </a:ext>
            </a:extLst>
          </p:cNvPr>
          <p:cNvSpPr txBox="1">
            <a:spLocks/>
          </p:cNvSpPr>
          <p:nvPr/>
        </p:nvSpPr>
        <p:spPr>
          <a:xfrm>
            <a:off x="4411329" y="6274997"/>
            <a:ext cx="3042094" cy="5564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g-Cyrl-TJ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ДУШАНБЕ</a:t>
            </a:r>
            <a:br>
              <a:rPr lang="tg-Cyrl-TJ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Funnel chart&#10;&#10;Description automatically generated">
            <a:extLst>
              <a:ext uri="{FF2B5EF4-FFF2-40B4-BE49-F238E27FC236}">
                <a16:creationId xmlns:a16="http://schemas.microsoft.com/office/drawing/2014/main" id="{333FD10B-66E7-4378-A4CA-4AD5B7DDE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46" y="1734889"/>
            <a:ext cx="5655659" cy="1825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C1A4387-050E-466A-91CE-0D3BDE3F9714}"/>
              </a:ext>
            </a:extLst>
          </p:cNvPr>
          <p:cNvSpPr txBox="1">
            <a:spLocks/>
          </p:cNvSpPr>
          <p:nvPr/>
        </p:nvSpPr>
        <p:spPr>
          <a:xfrm>
            <a:off x="2197395" y="88361"/>
            <a:ext cx="7469962" cy="7605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g-Cyrl-TJ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КУМИТАИ ЗАБОН ВА ИСТИЛОҲОТИ</a:t>
            </a:r>
            <a:b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g-Cyrl-TJ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НАЗДИ ҲУКУМАТИ ҶУМҲУРИИ ТОҶИКИСТОН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balloon, flower&#10;&#10;Description automatically generated">
            <a:extLst>
              <a:ext uri="{FF2B5EF4-FFF2-40B4-BE49-F238E27FC236}">
                <a16:creationId xmlns:a16="http://schemas.microsoft.com/office/drawing/2014/main" id="{59128CBD-06BE-4EA1-8A81-E60D4BA42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86" y="117879"/>
            <a:ext cx="763916" cy="76052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7EE03D2-CAF4-42F6-9158-8F3BC57048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77" y="117879"/>
            <a:ext cx="826653" cy="7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9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.potx" id="{A725F50D-036D-42E9-8BE4-5E8C740686A1}" vid="{2BF94DBE-E897-41AE-BC8D-5738C7ADC2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27</TotalTime>
  <Words>252</Words>
  <Application>Microsoft Office PowerPoint</Application>
  <PresentationFormat>Widescreen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Times New Roman Tj</vt:lpstr>
      <vt:lpstr>Ocean design template</vt:lpstr>
      <vt:lpstr>КУМИТАИ ЗАБОН ВА ИСТИЛОҲОТИ НАЗДИ ҲУКУМАТИ ҶУМҲУРИИ ТОҶИКИСТОН</vt:lpstr>
      <vt:lpstr>ПАЁМИ ТАБРИКОТИИ РАИСИ КУМИТАИ ЗАБОН ВА ИСТИЛОҲОТ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Office 365 Development</dc:creator>
  <cp:lastModifiedBy>Office 365 Development</cp:lastModifiedBy>
  <cp:revision>18</cp:revision>
  <dcterms:created xsi:type="dcterms:W3CDTF">2020-11-22T12:05:18Z</dcterms:created>
  <dcterms:modified xsi:type="dcterms:W3CDTF">2020-11-23T03:55:53Z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